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8" r:id="rId4"/>
    <p:sldId id="273" r:id="rId5"/>
    <p:sldId id="284" r:id="rId6"/>
    <p:sldId id="285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a Borda Rodriguez" initials="MBR" lastIdx="2" clrIdx="0">
    <p:extLst>
      <p:ext uri="{19B8F6BF-5375-455C-9EA6-DF929625EA0E}">
        <p15:presenceInfo xmlns:p15="http://schemas.microsoft.com/office/powerpoint/2012/main" userId="S-1-5-21-797332336-63391822-1267956476-48364" providerId="AD"/>
      </p:ext>
    </p:extLst>
  </p:cmAuthor>
  <p:cmAuthor id="2" name="Lidy Milene Pedraza Parra" initials="LMPP" lastIdx="11" clrIdx="1">
    <p:extLst>
      <p:ext uri="{19B8F6BF-5375-455C-9EA6-DF929625EA0E}">
        <p15:presenceInfo xmlns:p15="http://schemas.microsoft.com/office/powerpoint/2012/main" userId="S-1-5-21-797332336-63391822-1267956476-217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PLAN%20ANUAL%20DE%20TRABAJO%202018SGSST%20%20v1.xlsx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PLAN%20ANUAL%20DE%20TRABAJO%202018SGSST%20%20v1.xls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96C274-86C5-4958-B206-A5D1BE93F456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</dgm:pt>
    <dgm:pt modelId="{69024A38-29F3-48B1-BDE6-DBCC4E793202}">
      <dgm:prSet phldrT="[Texto]" custT="1"/>
      <dgm:spPr/>
      <dgm:t>
        <a:bodyPr/>
        <a:lstStyle/>
        <a:p>
          <a:r>
            <a:rPr lang="es-CO" sz="2800" b="1" dirty="0"/>
            <a:t>Mística: </a:t>
          </a:r>
          <a:r>
            <a:rPr lang="es-CO" sz="2800" b="0" dirty="0"/>
            <a:t>Sentido y amor por lo que hacemos.</a:t>
          </a:r>
          <a:endParaRPr lang="es-ES" sz="2800" b="0" dirty="0"/>
        </a:p>
      </dgm:t>
    </dgm:pt>
    <dgm:pt modelId="{A8B01001-DD27-4334-AA42-3809045DC02D}" type="parTrans" cxnId="{7A2BFC0B-D19B-41D2-B68C-30DC06F8D04F}">
      <dgm:prSet/>
      <dgm:spPr/>
      <dgm:t>
        <a:bodyPr/>
        <a:lstStyle/>
        <a:p>
          <a:endParaRPr lang="es-ES" sz="3200"/>
        </a:p>
      </dgm:t>
    </dgm:pt>
    <dgm:pt modelId="{7C49D204-7E7A-4867-8116-BE765F029AA8}" type="sibTrans" cxnId="{7A2BFC0B-D19B-41D2-B68C-30DC06F8D04F}">
      <dgm:prSet/>
      <dgm:spPr/>
      <dgm:t>
        <a:bodyPr/>
        <a:lstStyle/>
        <a:p>
          <a:endParaRPr lang="es-ES" sz="3200"/>
        </a:p>
      </dgm:t>
    </dgm:pt>
    <dgm:pt modelId="{665947F0-3754-477C-96F0-8E390308C17F}">
      <dgm:prSet phldrT="[Texto]" custT="1"/>
      <dgm:spPr/>
      <dgm:t>
        <a:bodyPr/>
        <a:lstStyle/>
        <a:p>
          <a:r>
            <a:rPr lang="es-CO" sz="2000" b="1" dirty="0"/>
            <a:t>Respeto: </a:t>
          </a:r>
          <a:r>
            <a:rPr lang="es-CO" sz="2000" b="0" dirty="0"/>
            <a:t>Fundamental para generar un ambiente</a:t>
          </a:r>
        </a:p>
        <a:p>
          <a:r>
            <a:rPr lang="es-CO" sz="2000" b="0" dirty="0"/>
            <a:t>laboral armónico, en el que se reconozca y comprenda al otro.</a:t>
          </a:r>
          <a:endParaRPr lang="es-ES" sz="2000" b="0" dirty="0"/>
        </a:p>
      </dgm:t>
    </dgm:pt>
    <dgm:pt modelId="{A5C7B78B-62A0-4676-901B-125093A1A9C8}" type="parTrans" cxnId="{E361A20F-8B7E-4951-9772-14A7898B19AD}">
      <dgm:prSet/>
      <dgm:spPr/>
      <dgm:t>
        <a:bodyPr/>
        <a:lstStyle/>
        <a:p>
          <a:endParaRPr lang="es-ES" sz="3200"/>
        </a:p>
      </dgm:t>
    </dgm:pt>
    <dgm:pt modelId="{018BE135-3BA4-4A53-AD6D-4F08FDC771AD}" type="sibTrans" cxnId="{E361A20F-8B7E-4951-9772-14A7898B19AD}">
      <dgm:prSet/>
      <dgm:spPr/>
      <dgm:t>
        <a:bodyPr/>
        <a:lstStyle/>
        <a:p>
          <a:endParaRPr lang="es-ES" sz="3200"/>
        </a:p>
      </dgm:t>
    </dgm:pt>
    <dgm:pt modelId="{4AD9B8BA-93B9-4B5E-8A72-412268487F82}">
      <dgm:prSet phldrT="[Texto]" custT="1"/>
      <dgm:spPr/>
      <dgm:t>
        <a:bodyPr/>
        <a:lstStyle/>
        <a:p>
          <a:r>
            <a:rPr lang="es-CO" sz="2000" b="1" dirty="0"/>
            <a:t>Confianza</a:t>
          </a:r>
          <a:r>
            <a:rPr lang="es-CO" sz="2000" b="0" dirty="0"/>
            <a:t>: Creer en los demás, confiar en nuestro trabajo y en nuestros</a:t>
          </a:r>
        </a:p>
        <a:p>
          <a:r>
            <a:rPr lang="es-CO" sz="2000" b="0" dirty="0"/>
            <a:t>grupos de interés.</a:t>
          </a:r>
          <a:endParaRPr lang="es-ES" sz="2000" b="0" dirty="0"/>
        </a:p>
      </dgm:t>
    </dgm:pt>
    <dgm:pt modelId="{2B1CA634-3D00-49B4-9BCA-45DAD023A5D5}" type="parTrans" cxnId="{4365A78F-A739-4152-BAB0-D44164E72F91}">
      <dgm:prSet/>
      <dgm:spPr/>
      <dgm:t>
        <a:bodyPr/>
        <a:lstStyle/>
        <a:p>
          <a:endParaRPr lang="es-ES" sz="3200"/>
        </a:p>
      </dgm:t>
    </dgm:pt>
    <dgm:pt modelId="{4976A097-6E09-45BF-96A1-018DC7BFDF22}" type="sibTrans" cxnId="{4365A78F-A739-4152-BAB0-D44164E72F91}">
      <dgm:prSet/>
      <dgm:spPr/>
      <dgm:t>
        <a:bodyPr/>
        <a:lstStyle/>
        <a:p>
          <a:endParaRPr lang="es-ES" sz="3200"/>
        </a:p>
      </dgm:t>
    </dgm:pt>
    <dgm:pt modelId="{321D21BE-4E5A-4305-B5F8-347E5CBD9E2C}" type="pres">
      <dgm:prSet presAssocID="{CD96C274-86C5-4958-B206-A5D1BE93F456}" presName="Name0" presStyleCnt="0">
        <dgm:presLayoutVars>
          <dgm:dir/>
          <dgm:resizeHandles val="exact"/>
        </dgm:presLayoutVars>
      </dgm:prSet>
      <dgm:spPr/>
    </dgm:pt>
    <dgm:pt modelId="{89386B3C-6F02-489A-B24E-F201E6D984D3}" type="pres">
      <dgm:prSet presAssocID="{CD96C274-86C5-4958-B206-A5D1BE93F456}" presName="cycle" presStyleCnt="0"/>
      <dgm:spPr/>
    </dgm:pt>
    <dgm:pt modelId="{4F30289E-0022-4459-BF7E-608F42317AEA}" type="pres">
      <dgm:prSet presAssocID="{69024A38-29F3-48B1-BDE6-DBCC4E793202}" presName="nodeFirstNode" presStyleLbl="node1" presStyleIdx="0" presStyleCnt="3" custRadScaleRad="98890" custRadScaleInc="851">
        <dgm:presLayoutVars>
          <dgm:bulletEnabled val="1"/>
        </dgm:presLayoutVars>
      </dgm:prSet>
      <dgm:spPr/>
    </dgm:pt>
    <dgm:pt modelId="{E01DFEE0-15B2-496B-BEDD-FD8FE8DE0D3F}" type="pres">
      <dgm:prSet presAssocID="{7C49D204-7E7A-4867-8116-BE765F029AA8}" presName="sibTransFirstNode" presStyleLbl="bgShp" presStyleIdx="0" presStyleCnt="1"/>
      <dgm:spPr/>
    </dgm:pt>
    <dgm:pt modelId="{A219BD1C-65A2-4F60-8F49-0777A0A50DE7}" type="pres">
      <dgm:prSet presAssocID="{665947F0-3754-477C-96F0-8E390308C17F}" presName="nodeFollowingNodes" presStyleLbl="node1" presStyleIdx="1" presStyleCnt="3" custScaleY="106515">
        <dgm:presLayoutVars>
          <dgm:bulletEnabled val="1"/>
        </dgm:presLayoutVars>
      </dgm:prSet>
      <dgm:spPr/>
    </dgm:pt>
    <dgm:pt modelId="{1A33E4FF-1A79-4B89-8CDC-429AC82D33D4}" type="pres">
      <dgm:prSet presAssocID="{4AD9B8BA-93B9-4B5E-8A72-412268487F82}" presName="nodeFollowingNodes" presStyleLbl="node1" presStyleIdx="2" presStyleCnt="3" custScaleY="106709" custRadScaleRad="97338" custRadScaleInc="-1447">
        <dgm:presLayoutVars>
          <dgm:bulletEnabled val="1"/>
        </dgm:presLayoutVars>
      </dgm:prSet>
      <dgm:spPr/>
    </dgm:pt>
  </dgm:ptLst>
  <dgm:cxnLst>
    <dgm:cxn modelId="{7A2BFC0B-D19B-41D2-B68C-30DC06F8D04F}" srcId="{CD96C274-86C5-4958-B206-A5D1BE93F456}" destId="{69024A38-29F3-48B1-BDE6-DBCC4E793202}" srcOrd="0" destOrd="0" parTransId="{A8B01001-DD27-4334-AA42-3809045DC02D}" sibTransId="{7C49D204-7E7A-4867-8116-BE765F029AA8}"/>
    <dgm:cxn modelId="{E361A20F-8B7E-4951-9772-14A7898B19AD}" srcId="{CD96C274-86C5-4958-B206-A5D1BE93F456}" destId="{665947F0-3754-477C-96F0-8E390308C17F}" srcOrd="1" destOrd="0" parTransId="{A5C7B78B-62A0-4676-901B-125093A1A9C8}" sibTransId="{018BE135-3BA4-4A53-AD6D-4F08FDC771AD}"/>
    <dgm:cxn modelId="{CA05D340-0C34-45E4-ADA5-98B99F694A42}" type="presOf" srcId="{7C49D204-7E7A-4867-8116-BE765F029AA8}" destId="{E01DFEE0-15B2-496B-BEDD-FD8FE8DE0D3F}" srcOrd="0" destOrd="0" presId="urn:microsoft.com/office/officeart/2005/8/layout/cycle3"/>
    <dgm:cxn modelId="{3208BB4F-E566-48D2-91F9-8B7390BD21AA}" type="presOf" srcId="{CD96C274-86C5-4958-B206-A5D1BE93F456}" destId="{321D21BE-4E5A-4305-B5F8-347E5CBD9E2C}" srcOrd="0" destOrd="0" presId="urn:microsoft.com/office/officeart/2005/8/layout/cycle3"/>
    <dgm:cxn modelId="{3B897976-B0C6-4D3C-B71D-702D664E9AB8}" type="presOf" srcId="{4AD9B8BA-93B9-4B5E-8A72-412268487F82}" destId="{1A33E4FF-1A79-4B89-8CDC-429AC82D33D4}" srcOrd="0" destOrd="0" presId="urn:microsoft.com/office/officeart/2005/8/layout/cycle3"/>
    <dgm:cxn modelId="{27F6DB7C-3B56-47CA-A361-3B99F7BFF184}" type="presOf" srcId="{69024A38-29F3-48B1-BDE6-DBCC4E793202}" destId="{4F30289E-0022-4459-BF7E-608F42317AEA}" srcOrd="0" destOrd="0" presId="urn:microsoft.com/office/officeart/2005/8/layout/cycle3"/>
    <dgm:cxn modelId="{4365A78F-A739-4152-BAB0-D44164E72F91}" srcId="{CD96C274-86C5-4958-B206-A5D1BE93F456}" destId="{4AD9B8BA-93B9-4B5E-8A72-412268487F82}" srcOrd="2" destOrd="0" parTransId="{2B1CA634-3D00-49B4-9BCA-45DAD023A5D5}" sibTransId="{4976A097-6E09-45BF-96A1-018DC7BFDF22}"/>
    <dgm:cxn modelId="{DBD8F592-7C60-4DF4-945A-C2CAA2630BBD}" type="presOf" srcId="{665947F0-3754-477C-96F0-8E390308C17F}" destId="{A219BD1C-65A2-4F60-8F49-0777A0A50DE7}" srcOrd="0" destOrd="0" presId="urn:microsoft.com/office/officeart/2005/8/layout/cycle3"/>
    <dgm:cxn modelId="{DF5D9874-3F62-446B-BF94-AD94203B0D0F}" type="presParOf" srcId="{321D21BE-4E5A-4305-B5F8-347E5CBD9E2C}" destId="{89386B3C-6F02-489A-B24E-F201E6D984D3}" srcOrd="0" destOrd="0" presId="urn:microsoft.com/office/officeart/2005/8/layout/cycle3"/>
    <dgm:cxn modelId="{F50A7BF7-B816-4DA4-BE3F-02874ABAB89F}" type="presParOf" srcId="{89386B3C-6F02-489A-B24E-F201E6D984D3}" destId="{4F30289E-0022-4459-BF7E-608F42317AEA}" srcOrd="0" destOrd="0" presId="urn:microsoft.com/office/officeart/2005/8/layout/cycle3"/>
    <dgm:cxn modelId="{D0BC6F16-BCE3-48C8-B3AE-1CBC488C0372}" type="presParOf" srcId="{89386B3C-6F02-489A-B24E-F201E6D984D3}" destId="{E01DFEE0-15B2-496B-BEDD-FD8FE8DE0D3F}" srcOrd="1" destOrd="0" presId="urn:microsoft.com/office/officeart/2005/8/layout/cycle3"/>
    <dgm:cxn modelId="{4FF670F7-1526-4672-89E5-605D6182D815}" type="presParOf" srcId="{89386B3C-6F02-489A-B24E-F201E6D984D3}" destId="{A219BD1C-65A2-4F60-8F49-0777A0A50DE7}" srcOrd="2" destOrd="0" presId="urn:microsoft.com/office/officeart/2005/8/layout/cycle3"/>
    <dgm:cxn modelId="{32A45F27-E38C-414C-8D46-EE73B5B627E7}" type="presParOf" srcId="{89386B3C-6F02-489A-B24E-F201E6D984D3}" destId="{1A33E4FF-1A79-4B89-8CDC-429AC82D33D4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69F6EA-755A-4D03-9C2D-61E0F2BE91D5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F16B51EE-7F7C-4BFE-A598-90BCD9A40AF5}">
      <dgm:prSet phldrT="[Texto]" custT="1"/>
      <dgm:spPr/>
      <dgm:t>
        <a:bodyPr/>
        <a:lstStyle/>
        <a:p>
          <a:pPr algn="just">
            <a:buFontTx/>
            <a:buNone/>
          </a:pPr>
          <a:r>
            <a:rPr lang="es-ES" sz="3200" dirty="0"/>
            <a:t>   Implementando ambientes de trabajo en condiciones de seguridad para el bienestar de las personas, gestionando los riesgos cuyo impacto se vea reflejado en la salud de la comunidad educativa y ejecutando actividades para la prevención de </a:t>
          </a:r>
          <a:r>
            <a:rPr lang="es-ES" sz="3200" strike="noStrike" dirty="0"/>
            <a:t>accidentes</a:t>
          </a:r>
          <a:r>
            <a:rPr lang="es-ES" sz="3200" dirty="0"/>
            <a:t> y enfermedades de origen laboral.</a:t>
          </a:r>
        </a:p>
      </dgm:t>
    </dgm:pt>
    <dgm:pt modelId="{C0151055-2A00-4BF4-B076-43E572B957A6}" type="parTrans" cxnId="{91B8B152-91E1-41DB-8663-8EFEBAFF127A}">
      <dgm:prSet/>
      <dgm:spPr/>
      <dgm:t>
        <a:bodyPr/>
        <a:lstStyle/>
        <a:p>
          <a:endParaRPr lang="es-ES"/>
        </a:p>
      </dgm:t>
    </dgm:pt>
    <dgm:pt modelId="{E47F67FA-0B0C-437A-954E-F6A5839D3023}" type="sibTrans" cxnId="{91B8B152-91E1-41DB-8663-8EFEBAFF127A}">
      <dgm:prSet/>
      <dgm:spPr/>
      <dgm:t>
        <a:bodyPr/>
        <a:lstStyle/>
        <a:p>
          <a:endParaRPr lang="es-ES"/>
        </a:p>
      </dgm:t>
    </dgm:pt>
    <dgm:pt modelId="{BA271B35-C7C7-4EA6-8D5C-E03DB4581216}">
      <dgm:prSet phldrT="[Texto]" custT="1"/>
      <dgm:spPr/>
      <dgm:t>
        <a:bodyPr/>
        <a:lstStyle/>
        <a:p>
          <a:r>
            <a:rPr lang="es-ES" sz="3600" b="1" dirty="0"/>
            <a:t>Seguridad y Salud en el Trabajo</a:t>
          </a:r>
          <a:r>
            <a:rPr lang="es-ES" sz="3600" dirty="0"/>
            <a:t> </a:t>
          </a:r>
        </a:p>
      </dgm:t>
    </dgm:pt>
    <dgm:pt modelId="{3BE58E7D-F4F0-4E4F-9088-569B940AA9B2}" type="sibTrans" cxnId="{B868544E-A0C4-4368-9A0A-27E21763CBEE}">
      <dgm:prSet/>
      <dgm:spPr/>
      <dgm:t>
        <a:bodyPr/>
        <a:lstStyle/>
        <a:p>
          <a:endParaRPr lang="es-ES"/>
        </a:p>
      </dgm:t>
    </dgm:pt>
    <dgm:pt modelId="{2D61EECC-9D7F-4893-90A5-B03841F0D42D}" type="parTrans" cxnId="{B868544E-A0C4-4368-9A0A-27E21763CBEE}">
      <dgm:prSet/>
      <dgm:spPr/>
      <dgm:t>
        <a:bodyPr/>
        <a:lstStyle/>
        <a:p>
          <a:endParaRPr lang="es-ES"/>
        </a:p>
      </dgm:t>
    </dgm:pt>
    <dgm:pt modelId="{88FBDA81-831F-423B-8430-73B625291725}" type="pres">
      <dgm:prSet presAssocID="{6369F6EA-755A-4D03-9C2D-61E0F2BE91D5}" presName="Name0" presStyleCnt="0">
        <dgm:presLayoutVars>
          <dgm:dir/>
          <dgm:animLvl val="lvl"/>
          <dgm:resizeHandles val="exact"/>
        </dgm:presLayoutVars>
      </dgm:prSet>
      <dgm:spPr/>
    </dgm:pt>
    <dgm:pt modelId="{1E626955-4B31-4D0B-BAB2-67476974D028}" type="pres">
      <dgm:prSet presAssocID="{BA271B35-C7C7-4EA6-8D5C-E03DB4581216}" presName="linNode" presStyleCnt="0"/>
      <dgm:spPr/>
    </dgm:pt>
    <dgm:pt modelId="{837E58F2-88EE-4FCA-B4EA-B63DC372BB3D}" type="pres">
      <dgm:prSet presAssocID="{BA271B35-C7C7-4EA6-8D5C-E03DB4581216}" presName="parentText" presStyleLbl="node1" presStyleIdx="0" presStyleCnt="1" custScaleX="64759" custLinFactNeighborX="-338">
        <dgm:presLayoutVars>
          <dgm:chMax val="1"/>
          <dgm:bulletEnabled val="1"/>
        </dgm:presLayoutVars>
      </dgm:prSet>
      <dgm:spPr/>
    </dgm:pt>
    <dgm:pt modelId="{4C3CB5FB-97E8-4863-9008-F79A568DB953}" type="pres">
      <dgm:prSet presAssocID="{BA271B35-C7C7-4EA6-8D5C-E03DB4581216}" presName="descendantText" presStyleLbl="alignAccFollowNode1" presStyleIdx="0" presStyleCnt="1" custScaleX="117380" custLinFactNeighborX="1203">
        <dgm:presLayoutVars>
          <dgm:bulletEnabled val="1"/>
        </dgm:presLayoutVars>
      </dgm:prSet>
      <dgm:spPr/>
    </dgm:pt>
  </dgm:ptLst>
  <dgm:cxnLst>
    <dgm:cxn modelId="{B868544E-A0C4-4368-9A0A-27E21763CBEE}" srcId="{6369F6EA-755A-4D03-9C2D-61E0F2BE91D5}" destId="{BA271B35-C7C7-4EA6-8D5C-E03DB4581216}" srcOrd="0" destOrd="0" parTransId="{2D61EECC-9D7F-4893-90A5-B03841F0D42D}" sibTransId="{3BE58E7D-F4F0-4E4F-9088-569B940AA9B2}"/>
    <dgm:cxn modelId="{91B8B152-91E1-41DB-8663-8EFEBAFF127A}" srcId="{BA271B35-C7C7-4EA6-8D5C-E03DB4581216}" destId="{F16B51EE-7F7C-4BFE-A598-90BCD9A40AF5}" srcOrd="0" destOrd="0" parTransId="{C0151055-2A00-4BF4-B076-43E572B957A6}" sibTransId="{E47F67FA-0B0C-437A-954E-F6A5839D3023}"/>
    <dgm:cxn modelId="{C190817C-7235-49B9-B206-C2CEB7DB917A}" type="presOf" srcId="{F16B51EE-7F7C-4BFE-A598-90BCD9A40AF5}" destId="{4C3CB5FB-97E8-4863-9008-F79A568DB953}" srcOrd="0" destOrd="0" presId="urn:microsoft.com/office/officeart/2005/8/layout/vList5"/>
    <dgm:cxn modelId="{0FB37C9A-1598-4211-81ED-6A3842003EC2}" type="presOf" srcId="{BA271B35-C7C7-4EA6-8D5C-E03DB4581216}" destId="{837E58F2-88EE-4FCA-B4EA-B63DC372BB3D}" srcOrd="0" destOrd="0" presId="urn:microsoft.com/office/officeart/2005/8/layout/vList5"/>
    <dgm:cxn modelId="{846E3ACF-0124-458F-9032-E8B64EBDC70B}" type="presOf" srcId="{6369F6EA-755A-4D03-9C2D-61E0F2BE91D5}" destId="{88FBDA81-831F-423B-8430-73B625291725}" srcOrd="0" destOrd="0" presId="urn:microsoft.com/office/officeart/2005/8/layout/vList5"/>
    <dgm:cxn modelId="{D39764BB-0A24-4F5F-8B40-AC0F8735EA2C}" type="presParOf" srcId="{88FBDA81-831F-423B-8430-73B625291725}" destId="{1E626955-4B31-4D0B-BAB2-67476974D028}" srcOrd="0" destOrd="0" presId="urn:microsoft.com/office/officeart/2005/8/layout/vList5"/>
    <dgm:cxn modelId="{7BC5AB2C-5CB1-4D18-83F3-A29F46F9C73F}" type="presParOf" srcId="{1E626955-4B31-4D0B-BAB2-67476974D028}" destId="{837E58F2-88EE-4FCA-B4EA-B63DC372BB3D}" srcOrd="0" destOrd="0" presId="urn:microsoft.com/office/officeart/2005/8/layout/vList5"/>
    <dgm:cxn modelId="{8E363DF1-E65B-477A-BB8F-51CFB1BE9869}" type="presParOf" srcId="{1E626955-4B31-4D0B-BAB2-67476974D028}" destId="{4C3CB5FB-97E8-4863-9008-F79A568DB95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E714FC-2771-4FF2-BED2-FCE86AF2BEF7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418EAB0D-FD22-4BF9-8A14-2539C4F64C2A}">
      <dgm:prSet phldrT="[Texto]" custT="1"/>
      <dgm:spPr/>
      <dgm:t>
        <a:bodyPr/>
        <a:lstStyle/>
        <a:p>
          <a:r>
            <a:rPr lang="es-ES" sz="2000" b="1" dirty="0"/>
            <a:t>PLAN  </a:t>
          </a:r>
          <a:r>
            <a:rPr lang="es-ES" sz="2000" b="1" dirty="0">
              <a:hlinkClick xmlns:r="http://schemas.openxmlformats.org/officeDocument/2006/relationships" r:id="rId1" action="ppaction://hlinkfile"/>
            </a:rPr>
            <a:t>ESTRATEGICO</a:t>
          </a:r>
          <a:r>
            <a:rPr lang="es-ES" sz="2000" b="1" dirty="0"/>
            <a:t> DEL SGSST</a:t>
          </a:r>
        </a:p>
      </dgm:t>
    </dgm:pt>
    <dgm:pt modelId="{1F7C7F57-8568-403A-A4A6-A116525511BD}" type="parTrans" cxnId="{040028C7-B789-4B1B-AB12-C59D94169D8B}">
      <dgm:prSet/>
      <dgm:spPr/>
      <dgm:t>
        <a:bodyPr/>
        <a:lstStyle/>
        <a:p>
          <a:endParaRPr lang="es-ES" sz="2000" b="1"/>
        </a:p>
      </dgm:t>
    </dgm:pt>
    <dgm:pt modelId="{7D027270-A0ED-436A-983D-1194CC0A7FE3}" type="sibTrans" cxnId="{040028C7-B789-4B1B-AB12-C59D94169D8B}">
      <dgm:prSet/>
      <dgm:spPr/>
      <dgm:t>
        <a:bodyPr/>
        <a:lstStyle/>
        <a:p>
          <a:endParaRPr lang="es-ES" sz="2000" b="1"/>
        </a:p>
      </dgm:t>
    </dgm:pt>
    <dgm:pt modelId="{3016D9D3-7269-4794-90B0-FDB9FAB4EDC6}">
      <dgm:prSet phldrT="[Texto]" custT="1"/>
      <dgm:spPr/>
      <dgm:t>
        <a:bodyPr/>
        <a:lstStyle/>
        <a:p>
          <a:r>
            <a:rPr lang="es-ES" sz="2000" b="1" dirty="0"/>
            <a:t>PROGRAMA DE SEGURIDAD INSTITUCIONAL</a:t>
          </a:r>
        </a:p>
      </dgm:t>
    </dgm:pt>
    <dgm:pt modelId="{704AA024-14F1-4241-BB72-3D5626F64CFF}" type="parTrans" cxnId="{720C4D7A-8DA7-4B4F-98FE-472D4F382415}">
      <dgm:prSet/>
      <dgm:spPr/>
      <dgm:t>
        <a:bodyPr/>
        <a:lstStyle/>
        <a:p>
          <a:endParaRPr lang="es-ES" sz="2000" b="1"/>
        </a:p>
      </dgm:t>
    </dgm:pt>
    <dgm:pt modelId="{98242FFC-1C4C-45B1-BD23-483DDE0FD224}" type="sibTrans" cxnId="{720C4D7A-8DA7-4B4F-98FE-472D4F382415}">
      <dgm:prSet/>
      <dgm:spPr/>
      <dgm:t>
        <a:bodyPr/>
        <a:lstStyle/>
        <a:p>
          <a:endParaRPr lang="es-ES" sz="2000" b="1"/>
        </a:p>
      </dgm:t>
    </dgm:pt>
    <dgm:pt modelId="{EC2EE0C9-8D35-45F0-B25C-82BA5E913080}">
      <dgm:prSet phldrT="[Texto]" custT="1"/>
      <dgm:spPr/>
      <dgm:t>
        <a:bodyPr/>
        <a:lstStyle/>
        <a:p>
          <a:r>
            <a:rPr lang="es-ES" sz="2000" b="1" dirty="0"/>
            <a:t>PROGRAMA DE HIGIENE</a:t>
          </a:r>
        </a:p>
      </dgm:t>
    </dgm:pt>
    <dgm:pt modelId="{5127B6B9-8A1D-4EEA-B5B8-704526C981E6}" type="parTrans" cxnId="{50F77565-6AFE-4037-A294-2341A69B0694}">
      <dgm:prSet/>
      <dgm:spPr/>
      <dgm:t>
        <a:bodyPr/>
        <a:lstStyle/>
        <a:p>
          <a:endParaRPr lang="es-ES" sz="2000" b="1"/>
        </a:p>
      </dgm:t>
    </dgm:pt>
    <dgm:pt modelId="{4A8B3994-9C07-4C21-9185-7F12A28EDBDB}" type="sibTrans" cxnId="{50F77565-6AFE-4037-A294-2341A69B0694}">
      <dgm:prSet/>
      <dgm:spPr/>
      <dgm:t>
        <a:bodyPr/>
        <a:lstStyle/>
        <a:p>
          <a:endParaRPr lang="es-ES" sz="2000" b="1"/>
        </a:p>
      </dgm:t>
    </dgm:pt>
    <dgm:pt modelId="{FDC6EBE6-76AE-4D92-8634-5ABFBE9B1E0B}">
      <dgm:prSet phldrT="[Texto]" custT="1"/>
      <dgm:spPr/>
      <dgm:t>
        <a:bodyPr/>
        <a:lstStyle/>
        <a:p>
          <a:r>
            <a:rPr lang="es-ES" sz="2000" b="1" dirty="0"/>
            <a:t>PROGRAMA  DE MEDICINA PREVENTIVA</a:t>
          </a:r>
        </a:p>
      </dgm:t>
    </dgm:pt>
    <dgm:pt modelId="{7C9BCE94-F4E7-4B1E-8D8B-857E36751819}" type="parTrans" cxnId="{C9100CDF-195D-46AF-8186-2D3C43A6A51D}">
      <dgm:prSet/>
      <dgm:spPr/>
      <dgm:t>
        <a:bodyPr/>
        <a:lstStyle/>
        <a:p>
          <a:endParaRPr lang="es-ES" sz="2000" b="1"/>
        </a:p>
      </dgm:t>
    </dgm:pt>
    <dgm:pt modelId="{97635FF5-952C-4C71-88E5-70B483CBB12F}" type="sibTrans" cxnId="{C9100CDF-195D-46AF-8186-2D3C43A6A51D}">
      <dgm:prSet/>
      <dgm:spPr/>
      <dgm:t>
        <a:bodyPr/>
        <a:lstStyle/>
        <a:p>
          <a:endParaRPr lang="es-ES" sz="2000" b="1"/>
        </a:p>
      </dgm:t>
    </dgm:pt>
    <dgm:pt modelId="{E27AFA1D-6EC6-4485-A830-22B65FDDD637}">
      <dgm:prSet phldrT="[Texto]" custT="1"/>
      <dgm:spPr/>
      <dgm:t>
        <a:bodyPr/>
        <a:lstStyle/>
        <a:p>
          <a:r>
            <a:rPr lang="es-CO" sz="2000" b="1" dirty="0"/>
            <a:t>PROGRAMA DE MEDICINA DEL TRABAJO</a:t>
          </a:r>
          <a:endParaRPr lang="es-ES" sz="2000" b="1" dirty="0"/>
        </a:p>
      </dgm:t>
    </dgm:pt>
    <dgm:pt modelId="{30A09021-2975-4073-BB78-14079D0AC4CE}" type="parTrans" cxnId="{584EF50C-AF6E-44E2-A168-1E8FFD5DE8A0}">
      <dgm:prSet/>
      <dgm:spPr/>
      <dgm:t>
        <a:bodyPr/>
        <a:lstStyle/>
        <a:p>
          <a:endParaRPr lang="es-ES" sz="2000" b="1"/>
        </a:p>
      </dgm:t>
    </dgm:pt>
    <dgm:pt modelId="{0C9ED536-B9BB-4160-81F0-1C98688674C3}" type="sibTrans" cxnId="{584EF50C-AF6E-44E2-A168-1E8FFD5DE8A0}">
      <dgm:prSet/>
      <dgm:spPr/>
      <dgm:t>
        <a:bodyPr/>
        <a:lstStyle/>
        <a:p>
          <a:endParaRPr lang="es-ES" sz="2000" b="1"/>
        </a:p>
      </dgm:t>
    </dgm:pt>
    <dgm:pt modelId="{A365B6D9-EE2B-4BD9-A68A-4CA040697A0F}">
      <dgm:prSet phldrT="[Texto]" custT="1"/>
      <dgm:spPr/>
      <dgm:t>
        <a:bodyPr/>
        <a:lstStyle/>
        <a:p>
          <a:r>
            <a:rPr lang="es-CO" sz="2000" b="1" dirty="0"/>
            <a:t>GRUPOS DE APOYO  -  COPASO </a:t>
          </a:r>
          <a:endParaRPr lang="es-ES" sz="2000" b="1" dirty="0"/>
        </a:p>
      </dgm:t>
    </dgm:pt>
    <dgm:pt modelId="{439B256D-C877-439F-B2A6-1EC3008D226D}" type="parTrans" cxnId="{5CA37053-F79A-4959-B523-D30017EF5328}">
      <dgm:prSet/>
      <dgm:spPr/>
      <dgm:t>
        <a:bodyPr/>
        <a:lstStyle/>
        <a:p>
          <a:endParaRPr lang="es-ES" sz="2000" b="1"/>
        </a:p>
      </dgm:t>
    </dgm:pt>
    <dgm:pt modelId="{5E04790E-3146-428A-BA66-D1B1F4CFB3FF}" type="sibTrans" cxnId="{5CA37053-F79A-4959-B523-D30017EF5328}">
      <dgm:prSet/>
      <dgm:spPr/>
      <dgm:t>
        <a:bodyPr/>
        <a:lstStyle/>
        <a:p>
          <a:endParaRPr lang="es-ES" sz="2000" b="1"/>
        </a:p>
      </dgm:t>
    </dgm:pt>
    <dgm:pt modelId="{8FF93D6F-1721-4C94-B6B5-F06D90BE6CEC}" type="pres">
      <dgm:prSet presAssocID="{C1E714FC-2771-4FF2-BED2-FCE86AF2BEF7}" presName="linear" presStyleCnt="0">
        <dgm:presLayoutVars>
          <dgm:dir/>
          <dgm:animLvl val="lvl"/>
          <dgm:resizeHandles val="exact"/>
        </dgm:presLayoutVars>
      </dgm:prSet>
      <dgm:spPr/>
    </dgm:pt>
    <dgm:pt modelId="{9D6B65B8-F12E-44A6-BB9B-389D7869AE01}" type="pres">
      <dgm:prSet presAssocID="{418EAB0D-FD22-4BF9-8A14-2539C4F64C2A}" presName="parentLin" presStyleCnt="0"/>
      <dgm:spPr/>
    </dgm:pt>
    <dgm:pt modelId="{8194A387-CC21-482F-AE9C-70BA6638994B}" type="pres">
      <dgm:prSet presAssocID="{418EAB0D-FD22-4BF9-8A14-2539C4F64C2A}" presName="parentLeftMargin" presStyleLbl="node1" presStyleIdx="0" presStyleCnt="6"/>
      <dgm:spPr/>
    </dgm:pt>
    <dgm:pt modelId="{E3D889A3-E768-4A5D-A142-FB71993F7079}" type="pres">
      <dgm:prSet presAssocID="{418EAB0D-FD22-4BF9-8A14-2539C4F64C2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CC1ACFE-C7D2-4EBC-AE6F-6C451A92FE7F}" type="pres">
      <dgm:prSet presAssocID="{418EAB0D-FD22-4BF9-8A14-2539C4F64C2A}" presName="negativeSpace" presStyleCnt="0"/>
      <dgm:spPr/>
    </dgm:pt>
    <dgm:pt modelId="{42A7F13C-EE39-4977-8195-F822E2970A89}" type="pres">
      <dgm:prSet presAssocID="{418EAB0D-FD22-4BF9-8A14-2539C4F64C2A}" presName="childText" presStyleLbl="conFgAcc1" presStyleIdx="0" presStyleCnt="6">
        <dgm:presLayoutVars>
          <dgm:bulletEnabled val="1"/>
        </dgm:presLayoutVars>
      </dgm:prSet>
      <dgm:spPr/>
    </dgm:pt>
    <dgm:pt modelId="{E5A29B4A-906A-4E5D-86F7-F7E1CF524F6B}" type="pres">
      <dgm:prSet presAssocID="{7D027270-A0ED-436A-983D-1194CC0A7FE3}" presName="spaceBetweenRectangles" presStyleCnt="0"/>
      <dgm:spPr/>
    </dgm:pt>
    <dgm:pt modelId="{5EDE1883-02CE-4A7F-8B73-395835D0229B}" type="pres">
      <dgm:prSet presAssocID="{3016D9D3-7269-4794-90B0-FDB9FAB4EDC6}" presName="parentLin" presStyleCnt="0"/>
      <dgm:spPr/>
    </dgm:pt>
    <dgm:pt modelId="{162C3C9A-A930-4D2F-994C-B542043F68C1}" type="pres">
      <dgm:prSet presAssocID="{3016D9D3-7269-4794-90B0-FDB9FAB4EDC6}" presName="parentLeftMargin" presStyleLbl="node1" presStyleIdx="0" presStyleCnt="6"/>
      <dgm:spPr/>
    </dgm:pt>
    <dgm:pt modelId="{436D3728-B594-4956-986F-1E991D410DC7}" type="pres">
      <dgm:prSet presAssocID="{3016D9D3-7269-4794-90B0-FDB9FAB4EDC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8E6FBA7-B412-4AAF-BDA3-356E29DBE130}" type="pres">
      <dgm:prSet presAssocID="{3016D9D3-7269-4794-90B0-FDB9FAB4EDC6}" presName="negativeSpace" presStyleCnt="0"/>
      <dgm:spPr/>
    </dgm:pt>
    <dgm:pt modelId="{ECC01093-D2E8-4039-A4F5-8398D8AC344D}" type="pres">
      <dgm:prSet presAssocID="{3016D9D3-7269-4794-90B0-FDB9FAB4EDC6}" presName="childText" presStyleLbl="conFgAcc1" presStyleIdx="1" presStyleCnt="6">
        <dgm:presLayoutVars>
          <dgm:bulletEnabled val="1"/>
        </dgm:presLayoutVars>
      </dgm:prSet>
      <dgm:spPr/>
    </dgm:pt>
    <dgm:pt modelId="{5FE516A3-5546-49F0-98F4-628485E18F8C}" type="pres">
      <dgm:prSet presAssocID="{98242FFC-1C4C-45B1-BD23-483DDE0FD224}" presName="spaceBetweenRectangles" presStyleCnt="0"/>
      <dgm:spPr/>
    </dgm:pt>
    <dgm:pt modelId="{51874033-D9AC-40C0-A4E9-1EA55E59C3E0}" type="pres">
      <dgm:prSet presAssocID="{EC2EE0C9-8D35-45F0-B25C-82BA5E913080}" presName="parentLin" presStyleCnt="0"/>
      <dgm:spPr/>
    </dgm:pt>
    <dgm:pt modelId="{92563902-4530-4486-BC7C-EB2BB1A9AE6A}" type="pres">
      <dgm:prSet presAssocID="{EC2EE0C9-8D35-45F0-B25C-82BA5E913080}" presName="parentLeftMargin" presStyleLbl="node1" presStyleIdx="1" presStyleCnt="6"/>
      <dgm:spPr/>
    </dgm:pt>
    <dgm:pt modelId="{42DE7B3B-5448-4443-9609-8B800927DF03}" type="pres">
      <dgm:prSet presAssocID="{EC2EE0C9-8D35-45F0-B25C-82BA5E91308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BCB796F-260B-4B02-BBF1-319997B3228A}" type="pres">
      <dgm:prSet presAssocID="{EC2EE0C9-8D35-45F0-B25C-82BA5E913080}" presName="negativeSpace" presStyleCnt="0"/>
      <dgm:spPr/>
    </dgm:pt>
    <dgm:pt modelId="{49DF26DA-4225-4D43-91CA-3B9037F00924}" type="pres">
      <dgm:prSet presAssocID="{EC2EE0C9-8D35-45F0-B25C-82BA5E913080}" presName="childText" presStyleLbl="conFgAcc1" presStyleIdx="2" presStyleCnt="6">
        <dgm:presLayoutVars>
          <dgm:bulletEnabled val="1"/>
        </dgm:presLayoutVars>
      </dgm:prSet>
      <dgm:spPr/>
    </dgm:pt>
    <dgm:pt modelId="{F28ACC62-DBED-4708-9B93-84B8BE309D29}" type="pres">
      <dgm:prSet presAssocID="{4A8B3994-9C07-4C21-9185-7F12A28EDBDB}" presName="spaceBetweenRectangles" presStyleCnt="0"/>
      <dgm:spPr/>
    </dgm:pt>
    <dgm:pt modelId="{36B6C54E-9B82-468D-B1CD-9A65E17CE2C8}" type="pres">
      <dgm:prSet presAssocID="{FDC6EBE6-76AE-4D92-8634-5ABFBE9B1E0B}" presName="parentLin" presStyleCnt="0"/>
      <dgm:spPr/>
    </dgm:pt>
    <dgm:pt modelId="{A2624595-D36B-48E1-92A5-9FAF390B9FDE}" type="pres">
      <dgm:prSet presAssocID="{FDC6EBE6-76AE-4D92-8634-5ABFBE9B1E0B}" presName="parentLeftMargin" presStyleLbl="node1" presStyleIdx="2" presStyleCnt="6"/>
      <dgm:spPr/>
    </dgm:pt>
    <dgm:pt modelId="{19E67E4D-6197-40E4-9DD2-A88BE2E9C6DD}" type="pres">
      <dgm:prSet presAssocID="{FDC6EBE6-76AE-4D92-8634-5ABFBE9B1E0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F40E9E0-E08B-4741-90A0-C9F42111212E}" type="pres">
      <dgm:prSet presAssocID="{FDC6EBE6-76AE-4D92-8634-5ABFBE9B1E0B}" presName="negativeSpace" presStyleCnt="0"/>
      <dgm:spPr/>
    </dgm:pt>
    <dgm:pt modelId="{6A695199-EBFF-4677-AA20-734EF40DE0E8}" type="pres">
      <dgm:prSet presAssocID="{FDC6EBE6-76AE-4D92-8634-5ABFBE9B1E0B}" presName="childText" presStyleLbl="conFgAcc1" presStyleIdx="3" presStyleCnt="6">
        <dgm:presLayoutVars>
          <dgm:bulletEnabled val="1"/>
        </dgm:presLayoutVars>
      </dgm:prSet>
      <dgm:spPr/>
    </dgm:pt>
    <dgm:pt modelId="{C432AA31-3DCF-4398-9DE5-27016731FEE8}" type="pres">
      <dgm:prSet presAssocID="{97635FF5-952C-4C71-88E5-70B483CBB12F}" presName="spaceBetweenRectangles" presStyleCnt="0"/>
      <dgm:spPr/>
    </dgm:pt>
    <dgm:pt modelId="{237FE298-B0AF-4460-A9BF-36A8A987A3A1}" type="pres">
      <dgm:prSet presAssocID="{E27AFA1D-6EC6-4485-A830-22B65FDDD637}" presName="parentLin" presStyleCnt="0"/>
      <dgm:spPr/>
    </dgm:pt>
    <dgm:pt modelId="{D1B367D5-C642-4E20-A8D8-4912F6B3C7E9}" type="pres">
      <dgm:prSet presAssocID="{E27AFA1D-6EC6-4485-A830-22B65FDDD637}" presName="parentLeftMargin" presStyleLbl="node1" presStyleIdx="3" presStyleCnt="6"/>
      <dgm:spPr/>
    </dgm:pt>
    <dgm:pt modelId="{B44391D1-43F9-4801-9107-D0E3B46675A2}" type="pres">
      <dgm:prSet presAssocID="{E27AFA1D-6EC6-4485-A830-22B65FDDD63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11FEC23-6F20-4EAC-B19E-31461C493B42}" type="pres">
      <dgm:prSet presAssocID="{E27AFA1D-6EC6-4485-A830-22B65FDDD637}" presName="negativeSpace" presStyleCnt="0"/>
      <dgm:spPr/>
    </dgm:pt>
    <dgm:pt modelId="{6ACE2E34-E423-4CF1-B7D0-B5A0B5571B32}" type="pres">
      <dgm:prSet presAssocID="{E27AFA1D-6EC6-4485-A830-22B65FDDD637}" presName="childText" presStyleLbl="conFgAcc1" presStyleIdx="4" presStyleCnt="6">
        <dgm:presLayoutVars>
          <dgm:bulletEnabled val="1"/>
        </dgm:presLayoutVars>
      </dgm:prSet>
      <dgm:spPr/>
    </dgm:pt>
    <dgm:pt modelId="{B74F35BB-5213-40B3-A8F5-117CD7F37A67}" type="pres">
      <dgm:prSet presAssocID="{0C9ED536-B9BB-4160-81F0-1C98688674C3}" presName="spaceBetweenRectangles" presStyleCnt="0"/>
      <dgm:spPr/>
    </dgm:pt>
    <dgm:pt modelId="{4BBC47F7-3B9E-4399-B8F1-124E4AC7EDBF}" type="pres">
      <dgm:prSet presAssocID="{A365B6D9-EE2B-4BD9-A68A-4CA040697A0F}" presName="parentLin" presStyleCnt="0"/>
      <dgm:spPr/>
    </dgm:pt>
    <dgm:pt modelId="{1F32CC40-06CF-4D31-89D1-767EAC10286A}" type="pres">
      <dgm:prSet presAssocID="{A365B6D9-EE2B-4BD9-A68A-4CA040697A0F}" presName="parentLeftMargin" presStyleLbl="node1" presStyleIdx="4" presStyleCnt="6"/>
      <dgm:spPr/>
    </dgm:pt>
    <dgm:pt modelId="{C82EA496-6291-40B4-B22A-6A60E28E4472}" type="pres">
      <dgm:prSet presAssocID="{A365B6D9-EE2B-4BD9-A68A-4CA040697A0F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86E7EF80-435A-476A-A7D7-701973C904E5}" type="pres">
      <dgm:prSet presAssocID="{A365B6D9-EE2B-4BD9-A68A-4CA040697A0F}" presName="negativeSpace" presStyleCnt="0"/>
      <dgm:spPr/>
    </dgm:pt>
    <dgm:pt modelId="{4342FB19-B2FB-4035-95D1-C4871B092384}" type="pres">
      <dgm:prSet presAssocID="{A365B6D9-EE2B-4BD9-A68A-4CA040697A0F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D955A07-5309-4D9A-BB4B-F88C3B4D4C9B}" type="presOf" srcId="{A365B6D9-EE2B-4BD9-A68A-4CA040697A0F}" destId="{1F32CC40-06CF-4D31-89D1-767EAC10286A}" srcOrd="0" destOrd="0" presId="urn:microsoft.com/office/officeart/2005/8/layout/list1"/>
    <dgm:cxn modelId="{584EF50C-AF6E-44E2-A168-1E8FFD5DE8A0}" srcId="{C1E714FC-2771-4FF2-BED2-FCE86AF2BEF7}" destId="{E27AFA1D-6EC6-4485-A830-22B65FDDD637}" srcOrd="4" destOrd="0" parTransId="{30A09021-2975-4073-BB78-14079D0AC4CE}" sibTransId="{0C9ED536-B9BB-4160-81F0-1C98688674C3}"/>
    <dgm:cxn modelId="{B63FB01D-AE82-4C30-8DB9-24E3586BB7B1}" type="presOf" srcId="{418EAB0D-FD22-4BF9-8A14-2539C4F64C2A}" destId="{E3D889A3-E768-4A5D-A142-FB71993F7079}" srcOrd="1" destOrd="0" presId="urn:microsoft.com/office/officeart/2005/8/layout/list1"/>
    <dgm:cxn modelId="{6D94102A-304F-4866-BC1A-057C33A5BAB0}" type="presOf" srcId="{3016D9D3-7269-4794-90B0-FDB9FAB4EDC6}" destId="{162C3C9A-A930-4D2F-994C-B542043F68C1}" srcOrd="0" destOrd="0" presId="urn:microsoft.com/office/officeart/2005/8/layout/list1"/>
    <dgm:cxn modelId="{5044DA34-C480-4E1C-9EC6-25FE7278673C}" type="presOf" srcId="{3016D9D3-7269-4794-90B0-FDB9FAB4EDC6}" destId="{436D3728-B594-4956-986F-1E991D410DC7}" srcOrd="1" destOrd="0" presId="urn:microsoft.com/office/officeart/2005/8/layout/list1"/>
    <dgm:cxn modelId="{794E1D44-C788-49C3-93DC-302E6FF477DD}" type="presOf" srcId="{FDC6EBE6-76AE-4D92-8634-5ABFBE9B1E0B}" destId="{19E67E4D-6197-40E4-9DD2-A88BE2E9C6DD}" srcOrd="1" destOrd="0" presId="urn:microsoft.com/office/officeart/2005/8/layout/list1"/>
    <dgm:cxn modelId="{50F77565-6AFE-4037-A294-2341A69B0694}" srcId="{C1E714FC-2771-4FF2-BED2-FCE86AF2BEF7}" destId="{EC2EE0C9-8D35-45F0-B25C-82BA5E913080}" srcOrd="2" destOrd="0" parTransId="{5127B6B9-8A1D-4EEA-B5B8-704526C981E6}" sibTransId="{4A8B3994-9C07-4C21-9185-7F12A28EDBDB}"/>
    <dgm:cxn modelId="{7523B549-6BE5-4DB8-BEEC-7DCA06A2B511}" type="presOf" srcId="{EC2EE0C9-8D35-45F0-B25C-82BA5E913080}" destId="{42DE7B3B-5448-4443-9609-8B800927DF03}" srcOrd="1" destOrd="0" presId="urn:microsoft.com/office/officeart/2005/8/layout/list1"/>
    <dgm:cxn modelId="{5CA37053-F79A-4959-B523-D30017EF5328}" srcId="{C1E714FC-2771-4FF2-BED2-FCE86AF2BEF7}" destId="{A365B6D9-EE2B-4BD9-A68A-4CA040697A0F}" srcOrd="5" destOrd="0" parTransId="{439B256D-C877-439F-B2A6-1EC3008D226D}" sibTransId="{5E04790E-3146-428A-BA66-D1B1F4CFB3FF}"/>
    <dgm:cxn modelId="{720C4D7A-8DA7-4B4F-98FE-472D4F382415}" srcId="{C1E714FC-2771-4FF2-BED2-FCE86AF2BEF7}" destId="{3016D9D3-7269-4794-90B0-FDB9FAB4EDC6}" srcOrd="1" destOrd="0" parTransId="{704AA024-14F1-4241-BB72-3D5626F64CFF}" sibTransId="{98242FFC-1C4C-45B1-BD23-483DDE0FD224}"/>
    <dgm:cxn modelId="{5EDA5282-9817-4C6D-88BE-66C1942DC035}" type="presOf" srcId="{FDC6EBE6-76AE-4D92-8634-5ABFBE9B1E0B}" destId="{A2624595-D36B-48E1-92A5-9FAF390B9FDE}" srcOrd="0" destOrd="0" presId="urn:microsoft.com/office/officeart/2005/8/layout/list1"/>
    <dgm:cxn modelId="{8AD9B99F-4CC1-434B-AE70-07781B82AE0F}" type="presOf" srcId="{418EAB0D-FD22-4BF9-8A14-2539C4F64C2A}" destId="{8194A387-CC21-482F-AE9C-70BA6638994B}" srcOrd="0" destOrd="0" presId="urn:microsoft.com/office/officeart/2005/8/layout/list1"/>
    <dgm:cxn modelId="{040028C7-B789-4B1B-AB12-C59D94169D8B}" srcId="{C1E714FC-2771-4FF2-BED2-FCE86AF2BEF7}" destId="{418EAB0D-FD22-4BF9-8A14-2539C4F64C2A}" srcOrd="0" destOrd="0" parTransId="{1F7C7F57-8568-403A-A4A6-A116525511BD}" sibTransId="{7D027270-A0ED-436A-983D-1194CC0A7FE3}"/>
    <dgm:cxn modelId="{CC96DFD2-5469-4F58-8E77-8785661EFA8B}" type="presOf" srcId="{E27AFA1D-6EC6-4485-A830-22B65FDDD637}" destId="{D1B367D5-C642-4E20-A8D8-4912F6B3C7E9}" srcOrd="0" destOrd="0" presId="urn:microsoft.com/office/officeart/2005/8/layout/list1"/>
    <dgm:cxn modelId="{DA9BA4D7-A9E6-4881-803A-F098B5AC07DC}" type="presOf" srcId="{A365B6D9-EE2B-4BD9-A68A-4CA040697A0F}" destId="{C82EA496-6291-40B4-B22A-6A60E28E4472}" srcOrd="1" destOrd="0" presId="urn:microsoft.com/office/officeart/2005/8/layout/list1"/>
    <dgm:cxn modelId="{C9100CDF-195D-46AF-8186-2D3C43A6A51D}" srcId="{C1E714FC-2771-4FF2-BED2-FCE86AF2BEF7}" destId="{FDC6EBE6-76AE-4D92-8634-5ABFBE9B1E0B}" srcOrd="3" destOrd="0" parTransId="{7C9BCE94-F4E7-4B1E-8D8B-857E36751819}" sibTransId="{97635FF5-952C-4C71-88E5-70B483CBB12F}"/>
    <dgm:cxn modelId="{A63BE1E9-9361-474A-9772-C01F7C8BA52B}" type="presOf" srcId="{E27AFA1D-6EC6-4485-A830-22B65FDDD637}" destId="{B44391D1-43F9-4801-9107-D0E3B46675A2}" srcOrd="1" destOrd="0" presId="urn:microsoft.com/office/officeart/2005/8/layout/list1"/>
    <dgm:cxn modelId="{64EA0EF8-88C0-4EB3-97AD-BC50B5A119CE}" type="presOf" srcId="{EC2EE0C9-8D35-45F0-B25C-82BA5E913080}" destId="{92563902-4530-4486-BC7C-EB2BB1A9AE6A}" srcOrd="0" destOrd="0" presId="urn:microsoft.com/office/officeart/2005/8/layout/list1"/>
    <dgm:cxn modelId="{A6BD46FA-A03A-4C74-BCBE-145294813CBC}" type="presOf" srcId="{C1E714FC-2771-4FF2-BED2-FCE86AF2BEF7}" destId="{8FF93D6F-1721-4C94-B6B5-F06D90BE6CEC}" srcOrd="0" destOrd="0" presId="urn:microsoft.com/office/officeart/2005/8/layout/list1"/>
    <dgm:cxn modelId="{A965A0CA-654E-41D9-9333-D1524FD5DA07}" type="presParOf" srcId="{8FF93D6F-1721-4C94-B6B5-F06D90BE6CEC}" destId="{9D6B65B8-F12E-44A6-BB9B-389D7869AE01}" srcOrd="0" destOrd="0" presId="urn:microsoft.com/office/officeart/2005/8/layout/list1"/>
    <dgm:cxn modelId="{6F0A4B5F-601E-4F9D-8620-4007807714B0}" type="presParOf" srcId="{9D6B65B8-F12E-44A6-BB9B-389D7869AE01}" destId="{8194A387-CC21-482F-AE9C-70BA6638994B}" srcOrd="0" destOrd="0" presId="urn:microsoft.com/office/officeart/2005/8/layout/list1"/>
    <dgm:cxn modelId="{D296EA30-BEC0-424D-881D-1B7FE4EEA8A7}" type="presParOf" srcId="{9D6B65B8-F12E-44A6-BB9B-389D7869AE01}" destId="{E3D889A3-E768-4A5D-A142-FB71993F7079}" srcOrd="1" destOrd="0" presId="urn:microsoft.com/office/officeart/2005/8/layout/list1"/>
    <dgm:cxn modelId="{F2489468-3068-47FD-9E0C-6FF7B03F77B1}" type="presParOf" srcId="{8FF93D6F-1721-4C94-B6B5-F06D90BE6CEC}" destId="{9CC1ACFE-C7D2-4EBC-AE6F-6C451A92FE7F}" srcOrd="1" destOrd="0" presId="urn:microsoft.com/office/officeart/2005/8/layout/list1"/>
    <dgm:cxn modelId="{1CA928B2-D388-4D7A-95B2-2B6F314FD9F0}" type="presParOf" srcId="{8FF93D6F-1721-4C94-B6B5-F06D90BE6CEC}" destId="{42A7F13C-EE39-4977-8195-F822E2970A89}" srcOrd="2" destOrd="0" presId="urn:microsoft.com/office/officeart/2005/8/layout/list1"/>
    <dgm:cxn modelId="{2F24A91F-F060-4018-B502-BDAEF061A440}" type="presParOf" srcId="{8FF93D6F-1721-4C94-B6B5-F06D90BE6CEC}" destId="{E5A29B4A-906A-4E5D-86F7-F7E1CF524F6B}" srcOrd="3" destOrd="0" presId="urn:microsoft.com/office/officeart/2005/8/layout/list1"/>
    <dgm:cxn modelId="{58F5DC34-A6B6-4331-BD43-44AE04382615}" type="presParOf" srcId="{8FF93D6F-1721-4C94-B6B5-F06D90BE6CEC}" destId="{5EDE1883-02CE-4A7F-8B73-395835D0229B}" srcOrd="4" destOrd="0" presId="urn:microsoft.com/office/officeart/2005/8/layout/list1"/>
    <dgm:cxn modelId="{AB93DCB6-EF56-413C-84F6-CB4234691766}" type="presParOf" srcId="{5EDE1883-02CE-4A7F-8B73-395835D0229B}" destId="{162C3C9A-A930-4D2F-994C-B542043F68C1}" srcOrd="0" destOrd="0" presId="urn:microsoft.com/office/officeart/2005/8/layout/list1"/>
    <dgm:cxn modelId="{BE7D0E70-AD94-40C6-843C-E127C6AC46EB}" type="presParOf" srcId="{5EDE1883-02CE-4A7F-8B73-395835D0229B}" destId="{436D3728-B594-4956-986F-1E991D410DC7}" srcOrd="1" destOrd="0" presId="urn:microsoft.com/office/officeart/2005/8/layout/list1"/>
    <dgm:cxn modelId="{C0BA753C-31D3-48ED-BC38-B5D88DEA727D}" type="presParOf" srcId="{8FF93D6F-1721-4C94-B6B5-F06D90BE6CEC}" destId="{28E6FBA7-B412-4AAF-BDA3-356E29DBE130}" srcOrd="5" destOrd="0" presId="urn:microsoft.com/office/officeart/2005/8/layout/list1"/>
    <dgm:cxn modelId="{91F7F2BB-261D-4675-9888-15ED270A1F6C}" type="presParOf" srcId="{8FF93D6F-1721-4C94-B6B5-F06D90BE6CEC}" destId="{ECC01093-D2E8-4039-A4F5-8398D8AC344D}" srcOrd="6" destOrd="0" presId="urn:microsoft.com/office/officeart/2005/8/layout/list1"/>
    <dgm:cxn modelId="{B2B58A60-D6BE-412D-97A6-BE128B946EC1}" type="presParOf" srcId="{8FF93D6F-1721-4C94-B6B5-F06D90BE6CEC}" destId="{5FE516A3-5546-49F0-98F4-628485E18F8C}" srcOrd="7" destOrd="0" presId="urn:microsoft.com/office/officeart/2005/8/layout/list1"/>
    <dgm:cxn modelId="{6027310B-ED8B-46C6-A01A-7EB026AD761E}" type="presParOf" srcId="{8FF93D6F-1721-4C94-B6B5-F06D90BE6CEC}" destId="{51874033-D9AC-40C0-A4E9-1EA55E59C3E0}" srcOrd="8" destOrd="0" presId="urn:microsoft.com/office/officeart/2005/8/layout/list1"/>
    <dgm:cxn modelId="{149A0F98-BC45-4FDA-BB76-F35DB865884F}" type="presParOf" srcId="{51874033-D9AC-40C0-A4E9-1EA55E59C3E0}" destId="{92563902-4530-4486-BC7C-EB2BB1A9AE6A}" srcOrd="0" destOrd="0" presId="urn:microsoft.com/office/officeart/2005/8/layout/list1"/>
    <dgm:cxn modelId="{D930F775-40AF-4BF0-8FD3-1F4D82F01546}" type="presParOf" srcId="{51874033-D9AC-40C0-A4E9-1EA55E59C3E0}" destId="{42DE7B3B-5448-4443-9609-8B800927DF03}" srcOrd="1" destOrd="0" presId="urn:microsoft.com/office/officeart/2005/8/layout/list1"/>
    <dgm:cxn modelId="{25BEEF7E-284D-4979-9956-B12CB5860256}" type="presParOf" srcId="{8FF93D6F-1721-4C94-B6B5-F06D90BE6CEC}" destId="{6BCB796F-260B-4B02-BBF1-319997B3228A}" srcOrd="9" destOrd="0" presId="urn:microsoft.com/office/officeart/2005/8/layout/list1"/>
    <dgm:cxn modelId="{2263B813-22C8-4536-8D56-F9C09296EE50}" type="presParOf" srcId="{8FF93D6F-1721-4C94-B6B5-F06D90BE6CEC}" destId="{49DF26DA-4225-4D43-91CA-3B9037F00924}" srcOrd="10" destOrd="0" presId="urn:microsoft.com/office/officeart/2005/8/layout/list1"/>
    <dgm:cxn modelId="{064BB7B5-8996-4BA5-BAB3-33A5C46DAFF8}" type="presParOf" srcId="{8FF93D6F-1721-4C94-B6B5-F06D90BE6CEC}" destId="{F28ACC62-DBED-4708-9B93-84B8BE309D29}" srcOrd="11" destOrd="0" presId="urn:microsoft.com/office/officeart/2005/8/layout/list1"/>
    <dgm:cxn modelId="{21C9992D-6232-420D-91D0-8D20DC786C6E}" type="presParOf" srcId="{8FF93D6F-1721-4C94-B6B5-F06D90BE6CEC}" destId="{36B6C54E-9B82-468D-B1CD-9A65E17CE2C8}" srcOrd="12" destOrd="0" presId="urn:microsoft.com/office/officeart/2005/8/layout/list1"/>
    <dgm:cxn modelId="{FB58D0C1-E14F-44CD-A2DF-F1CC84D4F539}" type="presParOf" srcId="{36B6C54E-9B82-468D-B1CD-9A65E17CE2C8}" destId="{A2624595-D36B-48E1-92A5-9FAF390B9FDE}" srcOrd="0" destOrd="0" presId="urn:microsoft.com/office/officeart/2005/8/layout/list1"/>
    <dgm:cxn modelId="{69517753-C983-4E23-9A6E-1EC3AAE22876}" type="presParOf" srcId="{36B6C54E-9B82-468D-B1CD-9A65E17CE2C8}" destId="{19E67E4D-6197-40E4-9DD2-A88BE2E9C6DD}" srcOrd="1" destOrd="0" presId="urn:microsoft.com/office/officeart/2005/8/layout/list1"/>
    <dgm:cxn modelId="{5A1B462D-AD98-4E4B-AF9E-28560A848E44}" type="presParOf" srcId="{8FF93D6F-1721-4C94-B6B5-F06D90BE6CEC}" destId="{CF40E9E0-E08B-4741-90A0-C9F42111212E}" srcOrd="13" destOrd="0" presId="urn:microsoft.com/office/officeart/2005/8/layout/list1"/>
    <dgm:cxn modelId="{DD4D9B04-6CFE-4843-B48C-7F61FF36DE2C}" type="presParOf" srcId="{8FF93D6F-1721-4C94-B6B5-F06D90BE6CEC}" destId="{6A695199-EBFF-4677-AA20-734EF40DE0E8}" srcOrd="14" destOrd="0" presId="urn:microsoft.com/office/officeart/2005/8/layout/list1"/>
    <dgm:cxn modelId="{94F92B5A-2B62-4127-974C-F025FDEADB92}" type="presParOf" srcId="{8FF93D6F-1721-4C94-B6B5-F06D90BE6CEC}" destId="{C432AA31-3DCF-4398-9DE5-27016731FEE8}" srcOrd="15" destOrd="0" presId="urn:microsoft.com/office/officeart/2005/8/layout/list1"/>
    <dgm:cxn modelId="{D68F766C-1569-4D4F-B482-651FC30BB76C}" type="presParOf" srcId="{8FF93D6F-1721-4C94-B6B5-F06D90BE6CEC}" destId="{237FE298-B0AF-4460-A9BF-36A8A987A3A1}" srcOrd="16" destOrd="0" presId="urn:microsoft.com/office/officeart/2005/8/layout/list1"/>
    <dgm:cxn modelId="{23E8CDD4-41F6-456B-9CE6-84E99896F549}" type="presParOf" srcId="{237FE298-B0AF-4460-A9BF-36A8A987A3A1}" destId="{D1B367D5-C642-4E20-A8D8-4912F6B3C7E9}" srcOrd="0" destOrd="0" presId="urn:microsoft.com/office/officeart/2005/8/layout/list1"/>
    <dgm:cxn modelId="{B8BCDE5E-FA74-4650-AA71-2731BF8DE69B}" type="presParOf" srcId="{237FE298-B0AF-4460-A9BF-36A8A987A3A1}" destId="{B44391D1-43F9-4801-9107-D0E3B46675A2}" srcOrd="1" destOrd="0" presId="urn:microsoft.com/office/officeart/2005/8/layout/list1"/>
    <dgm:cxn modelId="{D4C01C6F-EC1E-4892-A0AC-7B5937103D47}" type="presParOf" srcId="{8FF93D6F-1721-4C94-B6B5-F06D90BE6CEC}" destId="{611FEC23-6F20-4EAC-B19E-31461C493B42}" srcOrd="17" destOrd="0" presId="urn:microsoft.com/office/officeart/2005/8/layout/list1"/>
    <dgm:cxn modelId="{DFF06CCB-B680-4EAF-A6F2-C690D7EF1D6C}" type="presParOf" srcId="{8FF93D6F-1721-4C94-B6B5-F06D90BE6CEC}" destId="{6ACE2E34-E423-4CF1-B7D0-B5A0B5571B32}" srcOrd="18" destOrd="0" presId="urn:microsoft.com/office/officeart/2005/8/layout/list1"/>
    <dgm:cxn modelId="{86D8A222-9F70-4B31-8190-F68CDB162C11}" type="presParOf" srcId="{8FF93D6F-1721-4C94-B6B5-F06D90BE6CEC}" destId="{B74F35BB-5213-40B3-A8F5-117CD7F37A67}" srcOrd="19" destOrd="0" presId="urn:microsoft.com/office/officeart/2005/8/layout/list1"/>
    <dgm:cxn modelId="{87754DEC-359F-4F07-8D33-2E1EF6C12207}" type="presParOf" srcId="{8FF93D6F-1721-4C94-B6B5-F06D90BE6CEC}" destId="{4BBC47F7-3B9E-4399-B8F1-124E4AC7EDBF}" srcOrd="20" destOrd="0" presId="urn:microsoft.com/office/officeart/2005/8/layout/list1"/>
    <dgm:cxn modelId="{37D7E449-A4F7-4DB7-B37F-2704B8F569AB}" type="presParOf" srcId="{4BBC47F7-3B9E-4399-B8F1-124E4AC7EDBF}" destId="{1F32CC40-06CF-4D31-89D1-767EAC10286A}" srcOrd="0" destOrd="0" presId="urn:microsoft.com/office/officeart/2005/8/layout/list1"/>
    <dgm:cxn modelId="{EE56ACDC-7578-4C27-9E8F-33048AAB5ECE}" type="presParOf" srcId="{4BBC47F7-3B9E-4399-B8F1-124E4AC7EDBF}" destId="{C82EA496-6291-40B4-B22A-6A60E28E4472}" srcOrd="1" destOrd="0" presId="urn:microsoft.com/office/officeart/2005/8/layout/list1"/>
    <dgm:cxn modelId="{193FC8BC-24A7-4242-9F50-1FD0A02ECF2C}" type="presParOf" srcId="{8FF93D6F-1721-4C94-B6B5-F06D90BE6CEC}" destId="{86E7EF80-435A-476A-A7D7-701973C904E5}" srcOrd="21" destOrd="0" presId="urn:microsoft.com/office/officeart/2005/8/layout/list1"/>
    <dgm:cxn modelId="{13D2C7ED-3421-4304-93B6-7AEB27D36CC5}" type="presParOf" srcId="{8FF93D6F-1721-4C94-B6B5-F06D90BE6CEC}" destId="{4342FB19-B2FB-4035-95D1-C4871B09238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DFEE0-15B2-496B-BEDD-FD8FE8DE0D3F}">
      <dsp:nvSpPr>
        <dsp:cNvPr id="0" name=""/>
        <dsp:cNvSpPr/>
      </dsp:nvSpPr>
      <dsp:spPr>
        <a:xfrm>
          <a:off x="2297419" y="-295161"/>
          <a:ext cx="4742579" cy="4742579"/>
        </a:xfrm>
        <a:prstGeom prst="circularArrow">
          <a:avLst>
            <a:gd name="adj1" fmla="val 5689"/>
            <a:gd name="adj2" fmla="val 340510"/>
            <a:gd name="adj3" fmla="val 12343661"/>
            <a:gd name="adj4" fmla="val 18325867"/>
            <a:gd name="adj5" fmla="val 5908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30289E-0022-4459-BF7E-608F42317AEA}">
      <dsp:nvSpPr>
        <dsp:cNvPr id="0" name=""/>
        <dsp:cNvSpPr/>
      </dsp:nvSpPr>
      <dsp:spPr>
        <a:xfrm>
          <a:off x="2973556" y="-4678"/>
          <a:ext cx="3390304" cy="16951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b="1" kern="1200" dirty="0"/>
            <a:t>Mística: </a:t>
          </a:r>
          <a:r>
            <a:rPr lang="es-CO" sz="2800" b="0" kern="1200" dirty="0"/>
            <a:t>Sentido y amor por lo que hacemos.</a:t>
          </a:r>
          <a:endParaRPr lang="es-ES" sz="2800" b="0" kern="1200" dirty="0"/>
        </a:p>
      </dsp:txBody>
      <dsp:txXfrm>
        <a:off x="3056306" y="78072"/>
        <a:ext cx="3224804" cy="1529652"/>
      </dsp:txXfrm>
    </dsp:sp>
    <dsp:sp modelId="{A219BD1C-65A2-4F60-8F49-0777A0A50DE7}">
      <dsp:nvSpPr>
        <dsp:cNvPr id="0" name=""/>
        <dsp:cNvSpPr/>
      </dsp:nvSpPr>
      <dsp:spPr>
        <a:xfrm>
          <a:off x="4743579" y="3030170"/>
          <a:ext cx="3390304" cy="18055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/>
            <a:t>Respeto: </a:t>
          </a:r>
          <a:r>
            <a:rPr lang="es-CO" sz="2000" b="0" kern="1200" dirty="0"/>
            <a:t>Fundamental para generar un ambiente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kern="1200" dirty="0"/>
            <a:t>laboral armónico, en el que se reconozca y comprenda al otro.</a:t>
          </a:r>
          <a:endParaRPr lang="es-ES" sz="2000" b="0" kern="1200" dirty="0"/>
        </a:p>
      </dsp:txBody>
      <dsp:txXfrm>
        <a:off x="4831721" y="3118312"/>
        <a:ext cx="3214020" cy="1629307"/>
      </dsp:txXfrm>
    </dsp:sp>
    <dsp:sp modelId="{1A33E4FF-1A79-4B89-8CDC-429AC82D33D4}">
      <dsp:nvSpPr>
        <dsp:cNvPr id="0" name=""/>
        <dsp:cNvSpPr/>
      </dsp:nvSpPr>
      <dsp:spPr>
        <a:xfrm>
          <a:off x="1219919" y="3028526"/>
          <a:ext cx="3390304" cy="1808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/>
            <a:t>Confianza</a:t>
          </a:r>
          <a:r>
            <a:rPr lang="es-CO" sz="2000" b="0" kern="1200" dirty="0"/>
            <a:t>: Creer en los demás, confiar en nuestro trabajo y en nuestros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0" kern="1200" dirty="0"/>
            <a:t>grupos de interés.</a:t>
          </a:r>
          <a:endParaRPr lang="es-ES" sz="2000" b="0" kern="1200" dirty="0"/>
        </a:p>
      </dsp:txBody>
      <dsp:txXfrm>
        <a:off x="1308221" y="3116828"/>
        <a:ext cx="3213700" cy="16322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CB5FB-97E8-4863-9008-F79A568DB953}">
      <dsp:nvSpPr>
        <dsp:cNvPr id="0" name=""/>
        <dsp:cNvSpPr/>
      </dsp:nvSpPr>
      <dsp:spPr>
        <a:xfrm rot="5400000">
          <a:off x="4618167" y="-1375363"/>
          <a:ext cx="4389621" cy="824311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s-ES" sz="3200" kern="1200" dirty="0"/>
            <a:t>   Implementando ambientes de trabajo en condiciones de seguridad para el bienestar de las personas, gestionando los riesgos cuyo impacto se vea reflejado en la salud de la comunidad educativa y ejecutando actividades para la prevención de </a:t>
          </a:r>
          <a:r>
            <a:rPr lang="es-ES" sz="3200" strike="noStrike" kern="1200" dirty="0"/>
            <a:t>accidentes</a:t>
          </a:r>
          <a:r>
            <a:rPr lang="es-ES" sz="3200" kern="1200" dirty="0"/>
            <a:t> y enfermedades de origen laboral.</a:t>
          </a:r>
        </a:p>
      </dsp:txBody>
      <dsp:txXfrm rot="-5400000">
        <a:off x="2691419" y="765669"/>
        <a:ext cx="8028834" cy="3961053"/>
      </dsp:txXfrm>
    </dsp:sp>
    <dsp:sp modelId="{837E58F2-88EE-4FCA-B4EA-B63DC372BB3D}">
      <dsp:nvSpPr>
        <dsp:cNvPr id="0" name=""/>
        <dsp:cNvSpPr/>
      </dsp:nvSpPr>
      <dsp:spPr>
        <a:xfrm>
          <a:off x="62046" y="2681"/>
          <a:ext cx="2558115" cy="548702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/>
            <a:t>Seguridad y Salud en el Trabajo</a:t>
          </a:r>
          <a:r>
            <a:rPr lang="es-ES" sz="3600" kern="1200" dirty="0"/>
            <a:t> </a:t>
          </a:r>
        </a:p>
      </dsp:txBody>
      <dsp:txXfrm>
        <a:off x="186923" y="127558"/>
        <a:ext cx="2308361" cy="52372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7F13C-EE39-4977-8195-F822E2970A89}">
      <dsp:nvSpPr>
        <dsp:cNvPr id="0" name=""/>
        <dsp:cNvSpPr/>
      </dsp:nvSpPr>
      <dsp:spPr>
        <a:xfrm>
          <a:off x="0" y="332084"/>
          <a:ext cx="983329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D889A3-E768-4A5D-A142-FB71993F7079}">
      <dsp:nvSpPr>
        <dsp:cNvPr id="0" name=""/>
        <dsp:cNvSpPr/>
      </dsp:nvSpPr>
      <dsp:spPr>
        <a:xfrm>
          <a:off x="491664" y="22123"/>
          <a:ext cx="6883307" cy="61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173" tIns="0" rIns="26017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PLAN  </a:t>
          </a:r>
          <a:r>
            <a:rPr lang="es-ES" sz="2000" b="1" kern="1200" dirty="0">
              <a:hlinkClick xmlns:r="http://schemas.openxmlformats.org/officeDocument/2006/relationships" r:id="rId1" action="ppaction://hlinkfile"/>
            </a:rPr>
            <a:t>ESTRATEGICO</a:t>
          </a:r>
          <a:r>
            <a:rPr lang="es-ES" sz="2000" b="1" kern="1200" dirty="0"/>
            <a:t> DEL SGSST</a:t>
          </a:r>
        </a:p>
      </dsp:txBody>
      <dsp:txXfrm>
        <a:off x="521926" y="52385"/>
        <a:ext cx="6822783" cy="559396"/>
      </dsp:txXfrm>
    </dsp:sp>
    <dsp:sp modelId="{ECC01093-D2E8-4039-A4F5-8398D8AC344D}">
      <dsp:nvSpPr>
        <dsp:cNvPr id="0" name=""/>
        <dsp:cNvSpPr/>
      </dsp:nvSpPr>
      <dsp:spPr>
        <a:xfrm>
          <a:off x="0" y="1284644"/>
          <a:ext cx="983329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6D3728-B594-4956-986F-1E991D410DC7}">
      <dsp:nvSpPr>
        <dsp:cNvPr id="0" name=""/>
        <dsp:cNvSpPr/>
      </dsp:nvSpPr>
      <dsp:spPr>
        <a:xfrm>
          <a:off x="491664" y="974684"/>
          <a:ext cx="6883307" cy="61992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173" tIns="0" rIns="26017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PROGRAMA DE SEGURIDAD INSTITUCIONAL</a:t>
          </a:r>
        </a:p>
      </dsp:txBody>
      <dsp:txXfrm>
        <a:off x="521926" y="1004946"/>
        <a:ext cx="6822783" cy="559396"/>
      </dsp:txXfrm>
    </dsp:sp>
    <dsp:sp modelId="{49DF26DA-4225-4D43-91CA-3B9037F00924}">
      <dsp:nvSpPr>
        <dsp:cNvPr id="0" name=""/>
        <dsp:cNvSpPr/>
      </dsp:nvSpPr>
      <dsp:spPr>
        <a:xfrm>
          <a:off x="0" y="2237204"/>
          <a:ext cx="983329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DE7B3B-5448-4443-9609-8B800927DF03}">
      <dsp:nvSpPr>
        <dsp:cNvPr id="0" name=""/>
        <dsp:cNvSpPr/>
      </dsp:nvSpPr>
      <dsp:spPr>
        <a:xfrm>
          <a:off x="491664" y="1927244"/>
          <a:ext cx="6883307" cy="61992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173" tIns="0" rIns="26017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PROGRAMA DE HIGIENE</a:t>
          </a:r>
        </a:p>
      </dsp:txBody>
      <dsp:txXfrm>
        <a:off x="521926" y="1957506"/>
        <a:ext cx="6822783" cy="559396"/>
      </dsp:txXfrm>
    </dsp:sp>
    <dsp:sp modelId="{6A695199-EBFF-4677-AA20-734EF40DE0E8}">
      <dsp:nvSpPr>
        <dsp:cNvPr id="0" name=""/>
        <dsp:cNvSpPr/>
      </dsp:nvSpPr>
      <dsp:spPr>
        <a:xfrm>
          <a:off x="0" y="3189764"/>
          <a:ext cx="983329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67E4D-6197-40E4-9DD2-A88BE2E9C6DD}">
      <dsp:nvSpPr>
        <dsp:cNvPr id="0" name=""/>
        <dsp:cNvSpPr/>
      </dsp:nvSpPr>
      <dsp:spPr>
        <a:xfrm>
          <a:off x="491664" y="2879804"/>
          <a:ext cx="6883307" cy="61992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173" tIns="0" rIns="26017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PROGRAMA  DE MEDICINA PREVENTIVA</a:t>
          </a:r>
        </a:p>
      </dsp:txBody>
      <dsp:txXfrm>
        <a:off x="521926" y="2910066"/>
        <a:ext cx="6822783" cy="559396"/>
      </dsp:txXfrm>
    </dsp:sp>
    <dsp:sp modelId="{6ACE2E34-E423-4CF1-B7D0-B5A0B5571B32}">
      <dsp:nvSpPr>
        <dsp:cNvPr id="0" name=""/>
        <dsp:cNvSpPr/>
      </dsp:nvSpPr>
      <dsp:spPr>
        <a:xfrm>
          <a:off x="0" y="4142324"/>
          <a:ext cx="983329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4391D1-43F9-4801-9107-D0E3B46675A2}">
      <dsp:nvSpPr>
        <dsp:cNvPr id="0" name=""/>
        <dsp:cNvSpPr/>
      </dsp:nvSpPr>
      <dsp:spPr>
        <a:xfrm>
          <a:off x="491664" y="3832364"/>
          <a:ext cx="6883307" cy="61992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173" tIns="0" rIns="26017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/>
            <a:t>PROGRAMA DE MEDICINA DEL TRABAJO</a:t>
          </a:r>
          <a:endParaRPr lang="es-ES" sz="2000" b="1" kern="1200" dirty="0"/>
        </a:p>
      </dsp:txBody>
      <dsp:txXfrm>
        <a:off x="521926" y="3862626"/>
        <a:ext cx="6822783" cy="559396"/>
      </dsp:txXfrm>
    </dsp:sp>
    <dsp:sp modelId="{4342FB19-B2FB-4035-95D1-C4871B092384}">
      <dsp:nvSpPr>
        <dsp:cNvPr id="0" name=""/>
        <dsp:cNvSpPr/>
      </dsp:nvSpPr>
      <dsp:spPr>
        <a:xfrm>
          <a:off x="0" y="5094884"/>
          <a:ext cx="983329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EA496-6291-40B4-B22A-6A60E28E4472}">
      <dsp:nvSpPr>
        <dsp:cNvPr id="0" name=""/>
        <dsp:cNvSpPr/>
      </dsp:nvSpPr>
      <dsp:spPr>
        <a:xfrm>
          <a:off x="491664" y="4784924"/>
          <a:ext cx="6883307" cy="6199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173" tIns="0" rIns="26017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/>
            <a:t>GRUPOS DE APOYO  -  COPASO </a:t>
          </a:r>
          <a:endParaRPr lang="es-ES" sz="2000" b="1" kern="1200" dirty="0"/>
        </a:p>
      </dsp:txBody>
      <dsp:txXfrm>
        <a:off x="521926" y="4815186"/>
        <a:ext cx="6822783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9D30F4-7E01-44C5-8B27-54CCA4503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530852-1FAA-42D8-BFD4-2754480FE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9CC9B3-567F-489E-9B7A-890194736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5CA6-706A-40D0-85B7-73B0AA0AC18A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CA5E40-0665-4C90-BCB2-3B0C8D910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A7543C-9250-4C3C-8D38-BCABC11F2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94FC-352E-484C-BF13-B620ED7F6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647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75BC8-C64A-40A0-943A-811D51013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4029F1-7734-4235-B092-3A9388E3B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350076-4333-4079-A7CC-2C0004D18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5CA6-706A-40D0-85B7-73B0AA0AC18A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9A23DA-4F81-4F15-AB49-530B879D7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8A61E0-B565-4DF6-BC64-562F627FF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94FC-352E-484C-BF13-B620ED7F6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701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5D09A4-C5E9-4FD5-9E73-AFFC9B0BC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8D77C3-2836-49D8-B9EE-731F0D161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EBEF4A-F3A1-4CE6-B3C5-2065CBF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5CA6-706A-40D0-85B7-73B0AA0AC18A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ADE0A0-2582-42FB-8DAE-56A46716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B1691A-5C30-4775-AD29-91EFA565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94FC-352E-484C-BF13-B620ED7F6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92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0720A-BE8E-4A43-A302-78F250F5B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65295B-07A9-4722-9FD2-EFB74FFDE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AD93AD-4B12-4D95-BF2F-A98638775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5CA6-706A-40D0-85B7-73B0AA0AC18A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E7B771-7EF6-447E-8CD1-D16CA104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9B5717-92A9-4BBF-AD43-1EA3D8DB0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94FC-352E-484C-BF13-B620ED7F6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482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892E3-A6AD-4767-BA64-C245A6CDE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B5930F-0F1C-46CB-B0D5-531EB0E81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6F3551-7937-48D4-8558-47E09C42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5CA6-706A-40D0-85B7-73B0AA0AC18A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DCBF78-CBD2-4A23-A518-6BC0732CF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240B2D-E367-43EF-9F15-062FE63C4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94FC-352E-484C-BF13-B620ED7F6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32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45269-DA53-485D-9E07-84AC376E0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65E743-5929-49B9-8105-DF6AD8F862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26AEB3F-890D-4F09-84DE-B76E826EB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EB15D7-1E81-448A-8FF1-FD55CA3FA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5CA6-706A-40D0-85B7-73B0AA0AC18A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5296A4-6D67-4913-9C37-305DDB7BD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B42CBC-3012-4FBE-B43D-F81097682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94FC-352E-484C-BF13-B620ED7F6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989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0D33C-3451-4CAF-95AD-EFC90A16D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A55FCC-CD29-4118-BAC3-DD05019FD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6A6D4A-CE63-4E3C-AF17-8C63CC057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DEF8615-A103-4FD4-9692-AB7318C501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9E79D51-8F68-473F-A357-15E578AA08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50A811-5C7A-48E8-8B36-9960070A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5CA6-706A-40D0-85B7-73B0AA0AC18A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A7777FD-6BDC-4298-AC15-F78E5F1E1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D63F53D-66EC-4E80-8F6A-51AF5173C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94FC-352E-484C-BF13-B620ED7F6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537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29411B-1A5E-4743-911A-42B77BE15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FE4DAAE-BA0D-4B59-BD20-7ECDF4319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5CA6-706A-40D0-85B7-73B0AA0AC18A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9220049-0D54-492F-865E-57DB3324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5FC1EAB-D4B2-4462-ADFB-22840CE3D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94FC-352E-484C-BF13-B620ED7F6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380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0B73299-59FF-4D1A-A24D-773F89D55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5CA6-706A-40D0-85B7-73B0AA0AC18A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034893E-9F93-4B45-A863-809DBFCB9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576B50-3E12-4637-818F-A3B874529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94FC-352E-484C-BF13-B620ED7F6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238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13625-CD3D-4B70-A607-2DCC9F57C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B10F03-7C38-4755-8946-7C6DB7547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9E70E9-F463-4ACA-86C4-CD1BDE150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17C5F0-07D7-44E5-816E-6BB30FC7F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5CA6-706A-40D0-85B7-73B0AA0AC18A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6DF7DC-DB43-4C03-8DAD-4944882C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0492C4-6593-480C-9008-5542CCEF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94FC-352E-484C-BF13-B620ED7F6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964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153963-326A-4BFE-A6C8-7924ACD6A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0764475-35BC-47A4-82AD-6A589F97F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7E7F87-5C7B-4CAD-AAD9-C6C3C4F78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370723-3C28-465D-8BED-DC73DD28C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5CA6-706A-40D0-85B7-73B0AA0AC18A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5E8BC1-7E5F-4F36-A2D8-04F5DA331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B6A29A-8324-474B-A526-9C2D7A678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94FC-352E-484C-BF13-B620ED7F6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21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566B5D1-B858-4190-852D-924353D88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C597B5-5868-4391-8485-ACFC704E0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FEA534-E150-431A-AC32-0E654D88B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85CA6-706A-40D0-85B7-73B0AA0AC18A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30BCFC-9997-4EC7-B6DC-EC12FECCDE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E2D9D2-BEC1-4B43-83E9-A78C3CEC7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94FC-352E-484C-BF13-B620ED7F6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982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>
            <a:extLst>
              <a:ext uri="{FF2B5EF4-FFF2-40B4-BE49-F238E27FC236}">
                <a16:creationId xmlns:a16="http://schemas.microsoft.com/office/drawing/2014/main" id="{ABB930FF-1715-4E0F-8559-4D8587E4C2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9" t="17295" r="16983" b="33645"/>
          <a:stretch/>
        </p:blipFill>
        <p:spPr bwMode="auto">
          <a:xfrm>
            <a:off x="-15766" y="2173155"/>
            <a:ext cx="12207766" cy="177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>
            <a:extLst>
              <a:ext uri="{FF2B5EF4-FFF2-40B4-BE49-F238E27FC236}">
                <a16:creationId xmlns:a16="http://schemas.microsoft.com/office/drawing/2014/main" id="{A365BD7B-1B25-49F1-9C6D-C267C3C863F1}"/>
              </a:ext>
            </a:extLst>
          </p:cNvPr>
          <p:cNvSpPr txBox="1"/>
          <p:nvPr/>
        </p:nvSpPr>
        <p:spPr>
          <a:xfrm>
            <a:off x="0" y="2299874"/>
            <a:ext cx="120890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CO" sz="36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r"/>
            <a:r>
              <a:rPr lang="es-CO" sz="3600" b="1" dirty="0">
                <a:solidFill>
                  <a:schemeClr val="bg1"/>
                </a:solidFill>
                <a:cs typeface="Arial" panose="020B0604020202020204" pitchFamily="34" charset="0"/>
              </a:rPr>
              <a:t>SISTEMA DE GESTIÓN DE SEGURIDAD Y SALUD EN EL TRABAJO</a:t>
            </a:r>
          </a:p>
          <a:p>
            <a:pPr algn="r"/>
            <a:endParaRPr lang="es-CO" sz="36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es-E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es-CO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023</a:t>
            </a:r>
            <a:endParaRPr lang="es-CO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25BE665-78D4-0C88-1670-EB870F2A87FD}"/>
              </a:ext>
            </a:extLst>
          </p:cNvPr>
          <p:cNvSpPr/>
          <p:nvPr/>
        </p:nvSpPr>
        <p:spPr>
          <a:xfrm>
            <a:off x="2826327" y="4488873"/>
            <a:ext cx="5082639" cy="940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/>
              <a:t>YO TE CUIDO, TU ME CUIDAS</a:t>
            </a:r>
            <a:endParaRPr lang="es-CO" sz="3200" dirty="0"/>
          </a:p>
        </p:txBody>
      </p:sp>
      <p:sp>
        <p:nvSpPr>
          <p:cNvPr id="3" name="Diagrama de flujo: proceso 2">
            <a:extLst>
              <a:ext uri="{FF2B5EF4-FFF2-40B4-BE49-F238E27FC236}">
                <a16:creationId xmlns:a16="http://schemas.microsoft.com/office/drawing/2014/main" id="{6E669971-E7DE-D34A-17EB-1D640DC1CB55}"/>
              </a:ext>
            </a:extLst>
          </p:cNvPr>
          <p:cNvSpPr/>
          <p:nvPr/>
        </p:nvSpPr>
        <p:spPr>
          <a:xfrm>
            <a:off x="783771" y="5804723"/>
            <a:ext cx="9215252" cy="84545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SECRETARIA DE SALUD, BIENESTAR Y PRESTACIONES SOCIALES - SIMANA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89512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ítulo 9">
            <a:extLst>
              <a:ext uri="{FF2B5EF4-FFF2-40B4-BE49-F238E27FC236}">
                <a16:creationId xmlns:a16="http://schemas.microsoft.com/office/drawing/2014/main" id="{6DD6460B-64C0-4B30-9378-D670DE6CB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1480" y="534390"/>
            <a:ext cx="9531927" cy="67689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s-CO" sz="2800" dirty="0">
                <a:latin typeface="+mj-lt"/>
                <a:cs typeface="Arial" panose="020B0604020202020204" pitchFamily="34" charset="0"/>
              </a:rPr>
              <a:t>VALORES INSTITUCIONALES </a:t>
            </a:r>
            <a:r>
              <a:rPr lang="es-CO" sz="28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 AMBIENTE LABORAL 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76DDEF86-ECE9-4780-9FDD-73615D0ED4A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7455907"/>
              </p:ext>
            </p:extLst>
          </p:nvPr>
        </p:nvGraphicFramePr>
        <p:xfrm>
          <a:off x="645225" y="1721923"/>
          <a:ext cx="9282546" cy="4809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970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3 CuadroTexto"/>
          <p:cNvSpPr txBox="1"/>
          <p:nvPr/>
        </p:nvSpPr>
        <p:spPr>
          <a:xfrm>
            <a:off x="154380" y="401315"/>
            <a:ext cx="6198919" cy="389028"/>
          </a:xfrm>
          <a:prstGeom prst="rect">
            <a:avLst/>
          </a:prstGeom>
          <a:solidFill>
            <a:srgbClr val="800000"/>
          </a:solidFill>
        </p:spPr>
        <p:txBody>
          <a:bodyPr wrap="square" lIns="110946" tIns="55473" rIns="110946" bIns="55473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POLÍTICA DEL SISTEMA INTEGRADO DE GESTIÓN INSTITUCIONAL  </a:t>
            </a:r>
          </a:p>
        </p:txBody>
      </p:sp>
      <p:graphicFrame>
        <p:nvGraphicFramePr>
          <p:cNvPr id="13" name="Marcador de contenido 12">
            <a:extLst>
              <a:ext uri="{FF2B5EF4-FFF2-40B4-BE49-F238E27FC236}">
                <a16:creationId xmlns:a16="http://schemas.microsoft.com/office/drawing/2014/main" id="{6B61E1C3-80AD-465F-B7F0-2B3E0BE7EB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03783"/>
              </p:ext>
            </p:extLst>
          </p:nvPr>
        </p:nvGraphicFramePr>
        <p:xfrm>
          <a:off x="866899" y="964294"/>
          <a:ext cx="10972800" cy="5492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161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/>
          <a:srcRect l="19974" t="26761" r="26080" b="9551"/>
          <a:stretch/>
        </p:blipFill>
        <p:spPr>
          <a:xfrm>
            <a:off x="427512" y="0"/>
            <a:ext cx="11372601" cy="7055860"/>
          </a:xfrm>
          <a:prstGeom prst="rect">
            <a:avLst/>
          </a:prstGeom>
        </p:spPr>
      </p:pic>
      <p:sp>
        <p:nvSpPr>
          <p:cNvPr id="8" name="Redondear rectángulo de esquina diagonal 6">
            <a:extLst>
              <a:ext uri="{FF2B5EF4-FFF2-40B4-BE49-F238E27FC236}">
                <a16:creationId xmlns:a16="http://schemas.microsoft.com/office/drawing/2014/main" id="{A3447E77-E2CA-4E31-A150-2CC828B373FC}"/>
              </a:ext>
            </a:extLst>
          </p:cNvPr>
          <p:cNvSpPr/>
          <p:nvPr/>
        </p:nvSpPr>
        <p:spPr>
          <a:xfrm>
            <a:off x="119336" y="337875"/>
            <a:ext cx="2818174" cy="885135"/>
          </a:xfrm>
          <a:prstGeom prst="round2DiagRect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s-CO" sz="2800" b="1" kern="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 1072 DE 2015 </a:t>
            </a:r>
            <a:endParaRPr lang="es-ES" sz="2800" b="1" kern="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525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04202" y="1074681"/>
            <a:ext cx="2167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</a:t>
            </a: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042610219"/>
              </p:ext>
            </p:extLst>
          </p:nvPr>
        </p:nvGraphicFramePr>
        <p:xfrm>
          <a:off x="1531390" y="849595"/>
          <a:ext cx="9833296" cy="5646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1608348" y="80153"/>
            <a:ext cx="902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Fundamentos           Insumos y entregables </a:t>
            </a:r>
          </a:p>
        </p:txBody>
      </p:sp>
      <p:pic>
        <p:nvPicPr>
          <p:cNvPr id="13" name="Picture 15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9" t="17295" r="16983" b="33645"/>
          <a:stretch/>
        </p:blipFill>
        <p:spPr bwMode="auto">
          <a:xfrm>
            <a:off x="-1" y="240009"/>
            <a:ext cx="11625943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719448" y="203264"/>
            <a:ext cx="6210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chemeClr val="bg1"/>
                </a:solidFill>
                <a:latin typeface="Calibri Light (Títulos)"/>
                <a:cs typeface="Arial" panose="020B0604020202020204" pitchFamily="34" charset="0"/>
              </a:rPr>
              <a:t>PLAN  DE TRABAJO ANUAL  SGSST </a:t>
            </a:r>
          </a:p>
        </p:txBody>
      </p:sp>
    </p:spTree>
    <p:extLst>
      <p:ext uri="{BB962C8B-B14F-4D97-AF65-F5344CB8AC3E}">
        <p14:creationId xmlns:p14="http://schemas.microsoft.com/office/powerpoint/2010/main" val="4106646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a de flujo: proceso 1">
            <a:extLst>
              <a:ext uri="{FF2B5EF4-FFF2-40B4-BE49-F238E27FC236}">
                <a16:creationId xmlns:a16="http://schemas.microsoft.com/office/drawing/2014/main" id="{BC77D42E-46A8-A6EB-3675-73F394B9D381}"/>
              </a:ext>
            </a:extLst>
          </p:cNvPr>
          <p:cNvSpPr/>
          <p:nvPr/>
        </p:nvSpPr>
        <p:spPr>
          <a:xfrm>
            <a:off x="843149" y="427511"/>
            <a:ext cx="9559636" cy="8787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/>
              <a:t>EL  COPASST - COPASO</a:t>
            </a:r>
            <a:endParaRPr lang="es-CO" sz="4400" dirty="0"/>
          </a:p>
        </p:txBody>
      </p:sp>
      <p:sp>
        <p:nvSpPr>
          <p:cNvPr id="3" name="Diagrama de flujo: proceso 2">
            <a:extLst>
              <a:ext uri="{FF2B5EF4-FFF2-40B4-BE49-F238E27FC236}">
                <a16:creationId xmlns:a16="http://schemas.microsoft.com/office/drawing/2014/main" id="{10583B6C-43D5-349F-2AEE-9F433015DF93}"/>
              </a:ext>
            </a:extLst>
          </p:cNvPr>
          <p:cNvSpPr/>
          <p:nvPr/>
        </p:nvSpPr>
        <p:spPr>
          <a:xfrm>
            <a:off x="605642" y="1698172"/>
            <a:ext cx="10236529" cy="10925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/>
              <a:t>Comité  Paritario de Seguridad de Seguridad  y Salud en el Trabajo</a:t>
            </a:r>
            <a:endParaRPr lang="es-CO" sz="2800" dirty="0"/>
          </a:p>
        </p:txBody>
      </p:sp>
      <p:sp>
        <p:nvSpPr>
          <p:cNvPr id="4" name="Diagrama de flujo: proceso 3">
            <a:extLst>
              <a:ext uri="{FF2B5EF4-FFF2-40B4-BE49-F238E27FC236}">
                <a16:creationId xmlns:a16="http://schemas.microsoft.com/office/drawing/2014/main" id="{298FFD85-CFD6-CAAB-0F67-3901EEC52A75}"/>
              </a:ext>
            </a:extLst>
          </p:cNvPr>
          <p:cNvSpPr/>
          <p:nvPr/>
        </p:nvSpPr>
        <p:spPr>
          <a:xfrm>
            <a:off x="843149" y="3182587"/>
            <a:ext cx="9797142" cy="31232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/>
              <a:t>Es un comité encargado de la promoción y vigilancia de las normas en temas de seguridad y salud en el trabajo dentro de las empresas publicas y privadas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4059948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222</Words>
  <Application>Microsoft Office PowerPoint</Application>
  <PresentationFormat>Panorámica</PresentationFormat>
  <Paragraphs>28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Calibri Light (Títulos)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Cardona García</dc:creator>
  <cp:lastModifiedBy>QZA</cp:lastModifiedBy>
  <cp:revision>61</cp:revision>
  <dcterms:created xsi:type="dcterms:W3CDTF">2018-01-23T21:17:04Z</dcterms:created>
  <dcterms:modified xsi:type="dcterms:W3CDTF">2023-03-31T12:38:42Z</dcterms:modified>
</cp:coreProperties>
</file>